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konstruktionenberlin.de/index.html" TargetMode="External"/><Relationship Id="rId3" Type="http://schemas.openxmlformats.org/officeDocument/2006/relationships/hyperlink" Target="https://gcs.holzkonstruktionenberlin.de/paket-760561a08de4400a8b245a05e23a858a/holzkonstruktionen-in-berlin-wann-lohnt-sich-der-holzbau-8c29df7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kompakt: Konstruktionsprinzipien, Materialwahl und Feuchteschutz</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Holzkonstruktionen in Berlin: Wann lohnt sich der Holzbau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